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75" r:id="rId4"/>
    <p:sldId id="259" r:id="rId5"/>
    <p:sldId id="260" r:id="rId6"/>
    <p:sldId id="262" r:id="rId7"/>
    <p:sldId id="263" r:id="rId8"/>
    <p:sldId id="264" r:id="rId9"/>
    <p:sldId id="265" r:id="rId10"/>
    <p:sldId id="268" r:id="rId11"/>
    <p:sldId id="267" r:id="rId12"/>
    <p:sldId id="270" r:id="rId13"/>
    <p:sldId id="271" r:id="rId14"/>
    <p:sldId id="272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6C54A-22D1-4E2B-BE55-FE345C5B4308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5C6F8-48AE-4BE3-946C-D952ED52B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919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863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631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121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584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890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8734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10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40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602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337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786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418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991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0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7435-594D-44D1-B331-FC3A5F60219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A119-2CE2-4B15-AF52-6E89588F8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4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7435-594D-44D1-B331-FC3A5F60219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A119-2CE2-4B15-AF52-6E89588F8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7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7435-594D-44D1-B331-FC3A5F60219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A119-2CE2-4B15-AF52-6E89588F8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0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7435-594D-44D1-B331-FC3A5F60219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A119-2CE2-4B15-AF52-6E89588F8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85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7435-594D-44D1-B331-FC3A5F60219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A119-2CE2-4B15-AF52-6E89588F8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23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7435-594D-44D1-B331-FC3A5F60219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A119-2CE2-4B15-AF52-6E89588F8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23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7435-594D-44D1-B331-FC3A5F60219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A119-2CE2-4B15-AF52-6E89588F8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4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7435-594D-44D1-B331-FC3A5F60219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A119-2CE2-4B15-AF52-6E89588F8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15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7435-594D-44D1-B331-FC3A5F60219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A119-2CE2-4B15-AF52-6E89588F8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96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7435-594D-44D1-B331-FC3A5F60219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A119-2CE2-4B15-AF52-6E89588F8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84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17435-594D-44D1-B331-FC3A5F60219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AA119-2CE2-4B15-AF52-6E89588F8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8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17435-594D-44D1-B331-FC3A5F602193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AA119-2CE2-4B15-AF52-6E89588F8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4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9" t="29447" b="42638"/>
          <a:stretch/>
        </p:blipFill>
        <p:spPr>
          <a:xfrm>
            <a:off x="181585" y="297426"/>
            <a:ext cx="4084617" cy="11930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83" y="1150711"/>
            <a:ext cx="5210783" cy="273566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7" name="Google Shape;220;p25"/>
          <p:cNvSpPr txBox="1">
            <a:spLocks/>
          </p:cNvSpPr>
          <p:nvPr/>
        </p:nvSpPr>
        <p:spPr>
          <a:xfrm flipH="1">
            <a:off x="3341843" y="2259452"/>
            <a:ext cx="50720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sz="4200" b="1" dirty="0" smtClean="0">
                <a:solidFill>
                  <a:srgbClr val="C00000"/>
                </a:solidFill>
                <a:highlight>
                  <a:schemeClr val="lt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DUCK SHOOTING</a:t>
            </a:r>
            <a:endParaRPr lang="en-US" sz="4200" b="1" dirty="0">
              <a:solidFill>
                <a:srgbClr val="C00000"/>
              </a:solidFill>
              <a:highlight>
                <a:schemeClr val="lt2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Google Shape;222;p25"/>
          <p:cNvSpPr txBox="1">
            <a:spLocks/>
          </p:cNvSpPr>
          <p:nvPr/>
        </p:nvSpPr>
        <p:spPr>
          <a:xfrm flipH="1">
            <a:off x="3017385" y="1319935"/>
            <a:ext cx="5704316" cy="770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Môn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Họa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Google Shape;222;p25"/>
          <p:cNvSpPr txBox="1">
            <a:spLocks/>
          </p:cNvSpPr>
          <p:nvPr/>
        </p:nvSpPr>
        <p:spPr>
          <a:xfrm flipH="1">
            <a:off x="248186" y="3131135"/>
            <a:ext cx="5748101" cy="319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"/>
              </a:rPr>
              <a:t>Sinh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"/>
              </a:rPr>
              <a:t> </a:t>
            </a: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"/>
              </a:rPr>
              <a:t>Viên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"/>
              </a:rPr>
              <a:t> </a:t>
            </a: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"/>
              </a:rPr>
              <a:t>Thực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"/>
              </a:rPr>
              <a:t> </a:t>
            </a: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"/>
              </a:rPr>
              <a:t>Hiện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"/>
              </a:rPr>
              <a:t> :</a:t>
            </a:r>
          </a:p>
          <a:p>
            <a:endParaRPr lang="en-US" sz="32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"/>
            </a:endParaRPr>
          </a:p>
          <a:p>
            <a:pPr>
              <a:buSzPts val="1100"/>
            </a:pP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Phạm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SzPts val="1100"/>
            </a:pP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Bùi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Phương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Tùng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SzPts val="1100"/>
            </a:pP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Trương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Thiên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Phong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SzPts val="1100"/>
            </a:pP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Nguyệt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Phương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Bảo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Google Shape;222;p25"/>
          <p:cNvSpPr txBox="1">
            <a:spLocks/>
          </p:cNvSpPr>
          <p:nvPr/>
        </p:nvSpPr>
        <p:spPr>
          <a:xfrm flipH="1">
            <a:off x="6327167" y="5036705"/>
            <a:ext cx="5748101" cy="1290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"/>
              </a:rPr>
              <a:t>Giáo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"/>
              </a:rPr>
              <a:t> </a:t>
            </a: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"/>
              </a:rPr>
              <a:t>Viên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"/>
              </a:rPr>
              <a:t> </a:t>
            </a: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"/>
              </a:rPr>
              <a:t>Hướng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"/>
              </a:rPr>
              <a:t> </a:t>
            </a: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ork Sans"/>
              </a:rPr>
              <a:t>Dẫn</a:t>
            </a:r>
            <a:endParaRPr lang="en-US" sz="32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ork Sans"/>
            </a:endParaRPr>
          </a:p>
          <a:p>
            <a:pPr algn="r">
              <a:buSzPts val="1100"/>
            </a:pP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ThS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NCS.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Võ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Hồng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Tuyết</a:t>
            </a:r>
            <a:endParaRPr lang="en-US" sz="32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Google Shape;222;p25"/>
          <p:cNvSpPr txBox="1">
            <a:spLocks noGrp="1"/>
          </p:cNvSpPr>
          <p:nvPr>
            <p:ph type="ctrTitle"/>
          </p:nvPr>
        </p:nvSpPr>
        <p:spPr>
          <a:xfrm flipH="1">
            <a:off x="4850860" y="380418"/>
            <a:ext cx="6931157" cy="77029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3200" b="1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KHOA CÔNG NGHỆ THÔNG TIN</a:t>
            </a:r>
            <a:endParaRPr sz="3200" b="1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26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31681" cy="153168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1476368" y="1125657"/>
            <a:ext cx="338328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Google Shape;559;p17"/>
          <p:cNvSpPr txBox="1">
            <a:spLocks/>
          </p:cNvSpPr>
          <p:nvPr/>
        </p:nvSpPr>
        <p:spPr>
          <a:xfrm>
            <a:off x="1476368" y="443889"/>
            <a:ext cx="8412373" cy="6817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Game</a:t>
            </a:r>
            <a:endParaRPr lang="en-US" sz="30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Google Shape;540;p14"/>
          <p:cNvSpPr txBox="1">
            <a:spLocks/>
          </p:cNvSpPr>
          <p:nvPr/>
        </p:nvSpPr>
        <p:spPr>
          <a:xfrm>
            <a:off x="7884364" y="425928"/>
            <a:ext cx="1625600" cy="7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n-US" sz="30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</a:t>
            </a:r>
            <a:endParaRPr lang="en-US" sz="3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95030" y="1699732"/>
            <a:ext cx="3272179" cy="92413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540;p14"/>
          <p:cNvSpPr txBox="1">
            <a:spLocks/>
          </p:cNvSpPr>
          <p:nvPr/>
        </p:nvSpPr>
        <p:spPr>
          <a:xfrm>
            <a:off x="462250" y="1790734"/>
            <a:ext cx="3204959" cy="7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2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2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chơi</a:t>
            </a:r>
            <a:endParaRPr lang="en-U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62250" y="2867432"/>
            <a:ext cx="2273301" cy="92413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540;p14"/>
          <p:cNvSpPr txBox="1">
            <a:spLocks/>
          </p:cNvSpPr>
          <p:nvPr/>
        </p:nvSpPr>
        <p:spPr>
          <a:xfrm>
            <a:off x="373327" y="2965103"/>
            <a:ext cx="2206081" cy="7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n-US" sz="2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</a:t>
            </a:r>
            <a:endParaRPr lang="en-U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663" y="1376638"/>
            <a:ext cx="6134956" cy="48298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2519"/>
          <a:stretch/>
        </p:blipFill>
        <p:spPr>
          <a:xfrm>
            <a:off x="9181959" y="1376638"/>
            <a:ext cx="2767328" cy="20576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2520" y="4198512"/>
            <a:ext cx="3399693" cy="15255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2136" y="1863271"/>
            <a:ext cx="2767828" cy="1755594"/>
          </a:xfrm>
          <a:prstGeom prst="rect">
            <a:avLst/>
          </a:prstGeom>
        </p:spPr>
      </p:pic>
      <p:sp>
        <p:nvSpPr>
          <p:cNvPr id="24" name="Google Shape;540;p14"/>
          <p:cNvSpPr txBox="1">
            <a:spLocks/>
          </p:cNvSpPr>
          <p:nvPr/>
        </p:nvSpPr>
        <p:spPr>
          <a:xfrm>
            <a:off x="1179920" y="4048469"/>
            <a:ext cx="2761287" cy="7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n-US" sz="24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High Score</a:t>
            </a:r>
            <a:endParaRPr lang="en-US" sz="2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Google Shape;540;p14"/>
          <p:cNvSpPr txBox="1">
            <a:spLocks/>
          </p:cNvSpPr>
          <p:nvPr/>
        </p:nvSpPr>
        <p:spPr>
          <a:xfrm>
            <a:off x="1131121" y="4961267"/>
            <a:ext cx="2761287" cy="7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n-US" sz="2400" dirty="0" err="1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Login</a:t>
            </a:r>
            <a:endParaRPr lang="en-US" sz="2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8720" y="3968799"/>
            <a:ext cx="2663688" cy="742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228720" y="4870264"/>
            <a:ext cx="2663688" cy="742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7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9;p17"/>
          <p:cNvSpPr txBox="1">
            <a:spLocks/>
          </p:cNvSpPr>
          <p:nvPr/>
        </p:nvSpPr>
        <p:spPr>
          <a:xfrm>
            <a:off x="1476368" y="443889"/>
            <a:ext cx="8412373" cy="6817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Game</a:t>
            </a:r>
            <a:endParaRPr lang="en-US" sz="30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31681" cy="153168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2492368" y="1125657"/>
            <a:ext cx="338328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Google Shape;540;p14"/>
          <p:cNvSpPr txBox="1">
            <a:spLocks/>
          </p:cNvSpPr>
          <p:nvPr/>
        </p:nvSpPr>
        <p:spPr>
          <a:xfrm>
            <a:off x="7302500" y="394777"/>
            <a:ext cx="3263899" cy="7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n-US" sz="30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SCORE</a:t>
            </a:r>
            <a:endParaRPr lang="en-US" sz="30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2" descr="https://media.discordapp.net/attachments/724925086091575319/830094693236211752/unknown.png?width=574&amp;height=4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96" y="1531681"/>
            <a:ext cx="5955303" cy="469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144" y="1569546"/>
            <a:ext cx="4956960" cy="452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2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9;p17"/>
          <p:cNvSpPr txBox="1">
            <a:spLocks/>
          </p:cNvSpPr>
          <p:nvPr/>
        </p:nvSpPr>
        <p:spPr>
          <a:xfrm>
            <a:off x="1476368" y="443889"/>
            <a:ext cx="8412373" cy="6817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Game</a:t>
            </a:r>
            <a:endParaRPr lang="en-US" sz="30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31681" cy="153168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2492368" y="1125657"/>
            <a:ext cx="338328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Google Shape;540;p14"/>
          <p:cNvSpPr txBox="1">
            <a:spLocks/>
          </p:cNvSpPr>
          <p:nvPr/>
        </p:nvSpPr>
        <p:spPr>
          <a:xfrm>
            <a:off x="7076049" y="413710"/>
            <a:ext cx="3773379" cy="7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n-US" sz="30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Game : </a:t>
            </a:r>
            <a:r>
              <a:rPr lang="en-US" sz="30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30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30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Vịt</a:t>
            </a:r>
            <a:endParaRPr lang="en-US" sz="30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Google Shape;540;p14"/>
          <p:cNvSpPr txBox="1">
            <a:spLocks/>
          </p:cNvSpPr>
          <p:nvPr/>
        </p:nvSpPr>
        <p:spPr>
          <a:xfrm>
            <a:off x="448468" y="1969534"/>
            <a:ext cx="2660492" cy="757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Vịt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</a:t>
            </a: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Google Shape;540;p14"/>
          <p:cNvSpPr txBox="1">
            <a:spLocks/>
          </p:cNvSpPr>
          <p:nvPr/>
        </p:nvSpPr>
        <p:spPr>
          <a:xfrm>
            <a:off x="448468" y="2998565"/>
            <a:ext cx="2660492" cy="757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Vịt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Lúc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chết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video-16173496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 bright="-3000" contrast="22000"/>
          </a:blip>
          <a:srcRect l="16037" t="13602" r="17784" b="-3845"/>
          <a:stretch/>
        </p:blipFill>
        <p:spPr>
          <a:xfrm>
            <a:off x="5943600" y="2103120"/>
            <a:ext cx="4114800" cy="3383280"/>
          </a:xfrm>
          <a:prstGeom prst="rect">
            <a:avLst/>
          </a:prstGeom>
          <a:ln>
            <a:solidFill>
              <a:schemeClr val="accent1">
                <a:alpha val="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5492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9;p17"/>
          <p:cNvSpPr txBox="1">
            <a:spLocks/>
          </p:cNvSpPr>
          <p:nvPr/>
        </p:nvSpPr>
        <p:spPr>
          <a:xfrm>
            <a:off x="1476368" y="443889"/>
            <a:ext cx="8412373" cy="6817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Game</a:t>
            </a:r>
            <a:endParaRPr lang="en-US" sz="30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31681" cy="153168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2492368" y="1125657"/>
            <a:ext cx="338328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Google Shape;540;p14"/>
          <p:cNvSpPr txBox="1">
            <a:spLocks/>
          </p:cNvSpPr>
          <p:nvPr/>
        </p:nvSpPr>
        <p:spPr>
          <a:xfrm>
            <a:off x="7076049" y="413710"/>
            <a:ext cx="3773379" cy="7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n-US" sz="30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Game :Level Game</a:t>
            </a:r>
            <a:endParaRPr lang="en-US" sz="30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438" y="2557695"/>
            <a:ext cx="17940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Round 1</a:t>
            </a:r>
            <a:endParaRPr lang="en-US" sz="30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6" descr="https://media.discordapp.net/attachments/724925086091575319/830108761439469658/unknown.png?width=575&amp;height=4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66" y="1807424"/>
            <a:ext cx="547687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67437" y="3293924"/>
            <a:ext cx="17940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Round </a:t>
            </a:r>
            <a:r>
              <a:rPr lang="en-US" sz="3000" b="1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sz="30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Picture 8" descr="https://media.discordapp.net/attachments/724925086091575319/830109013520679003/unknown.png?width=574&amp;height=4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91" y="1771367"/>
            <a:ext cx="5467350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s://media.discordapp.net/attachments/724925086091575319/830109189195300934/unknown.png?width=574&amp;height=4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64" y="1744073"/>
            <a:ext cx="5830238" cy="460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67437" y="4214819"/>
            <a:ext cx="17940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Round 3</a:t>
            </a:r>
            <a:endParaRPr lang="en-US" sz="30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1364041" y="1084510"/>
            <a:ext cx="338328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Google Shape;540;p14"/>
          <p:cNvSpPr txBox="1">
            <a:spLocks/>
          </p:cNvSpPr>
          <p:nvPr/>
        </p:nvSpPr>
        <p:spPr>
          <a:xfrm>
            <a:off x="524668" y="1689742"/>
            <a:ext cx="4428332" cy="757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ĐIỀU KIỆN ĐỂ QUA Level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Google Shape;540;p14"/>
          <p:cNvSpPr txBox="1">
            <a:spLocks/>
          </p:cNvSpPr>
          <p:nvPr/>
        </p:nvSpPr>
        <p:spPr>
          <a:xfrm>
            <a:off x="2833437" y="2486791"/>
            <a:ext cx="2460632" cy="757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&lt; 100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Google Shape;540;p14"/>
          <p:cNvSpPr txBox="1">
            <a:spLocks/>
          </p:cNvSpPr>
          <p:nvPr/>
        </p:nvSpPr>
        <p:spPr>
          <a:xfrm>
            <a:off x="2661518" y="3257734"/>
            <a:ext cx="3214128" cy="757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100&lt;=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&lt; 300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Google Shape;540;p14"/>
          <p:cNvSpPr txBox="1">
            <a:spLocks/>
          </p:cNvSpPr>
          <p:nvPr/>
        </p:nvSpPr>
        <p:spPr>
          <a:xfrm>
            <a:off x="2664561" y="4078987"/>
            <a:ext cx="3214128" cy="757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300 &lt;=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12281" y="1173508"/>
            <a:ext cx="17940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Round 1</a:t>
            </a:r>
            <a:endParaRPr lang="en-US" sz="30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12280" y="1155835"/>
            <a:ext cx="17940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Round </a:t>
            </a:r>
            <a:r>
              <a:rPr lang="en-US" sz="3000" b="1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sz="30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12280" y="1191537"/>
            <a:ext cx="17940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Round 3</a:t>
            </a:r>
            <a:endParaRPr lang="en-US" sz="3000" b="1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34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9;p17"/>
          <p:cNvSpPr txBox="1">
            <a:spLocks/>
          </p:cNvSpPr>
          <p:nvPr/>
        </p:nvSpPr>
        <p:spPr>
          <a:xfrm>
            <a:off x="1531681" y="443889"/>
            <a:ext cx="8412373" cy="6817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Game</a:t>
            </a:r>
            <a:endParaRPr lang="en-US" sz="30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31681" cy="153168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2492368" y="1125657"/>
            <a:ext cx="338328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Google Shape;540;p14"/>
          <p:cNvSpPr txBox="1">
            <a:spLocks/>
          </p:cNvSpPr>
          <p:nvPr/>
        </p:nvSpPr>
        <p:spPr>
          <a:xfrm>
            <a:off x="7076049" y="413710"/>
            <a:ext cx="4175047" cy="74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n-US" sz="30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Game :</a:t>
            </a:r>
            <a:r>
              <a:rPr lang="en-US" sz="30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30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thúc</a:t>
            </a:r>
            <a:endParaRPr lang="en-US" sz="30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Google Shape;540;p14"/>
          <p:cNvSpPr txBox="1">
            <a:spLocks/>
          </p:cNvSpPr>
          <p:nvPr/>
        </p:nvSpPr>
        <p:spPr>
          <a:xfrm>
            <a:off x="203658" y="1807425"/>
            <a:ext cx="4577419" cy="926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chơi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trước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504"/>
          <a:stretch/>
        </p:blipFill>
        <p:spPr>
          <a:xfrm>
            <a:off x="5258920" y="1186014"/>
            <a:ext cx="6194345" cy="502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66852" y="13252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715000" y="1216191"/>
            <a:ext cx="2738265" cy="123724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>
              <a:ln w="0"/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Google Shape;540;p14"/>
          <p:cNvSpPr txBox="1">
            <a:spLocks/>
          </p:cNvSpPr>
          <p:nvPr/>
        </p:nvSpPr>
        <p:spPr>
          <a:xfrm>
            <a:off x="203658" y="2926260"/>
            <a:ext cx="4577419" cy="926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Thấp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chơi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trước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077817" y="5162518"/>
            <a:ext cx="2738265" cy="123724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>
              <a:ln w="0"/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614" y="1216191"/>
            <a:ext cx="6134956" cy="4820323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>
            <a:off x="7500730" y="4718570"/>
            <a:ext cx="662609" cy="88789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10251478" y="1807425"/>
            <a:ext cx="662609" cy="88789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3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0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" grpId="0" animBg="1"/>
      <p:bldP spid="4" grpId="1" animBg="1"/>
      <p:bldP spid="4" grpId="2" animBg="1"/>
      <p:bldP spid="31" grpId="0"/>
      <p:bldP spid="33" grpId="0" animBg="1"/>
      <p:bldP spid="33" grpId="1" animBg="1"/>
      <p:bldP spid="33" grpId="2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7565" y="287618"/>
            <a:ext cx="11423374" cy="63252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92514" y="569842"/>
            <a:ext cx="4033476" cy="86177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  <a:endParaRPr lang="en-US" sz="5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8308" y="5208101"/>
            <a:ext cx="5961888" cy="86177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  <a:endParaRPr lang="en-US" sz="5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90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59;p17"/>
          <p:cNvSpPr txBox="1">
            <a:spLocks/>
          </p:cNvSpPr>
          <p:nvPr/>
        </p:nvSpPr>
        <p:spPr>
          <a:xfrm>
            <a:off x="1208631" y="315131"/>
            <a:ext cx="6140400" cy="8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Google Shape;560;p17"/>
          <p:cNvSpPr txBox="1">
            <a:spLocks/>
          </p:cNvSpPr>
          <p:nvPr/>
        </p:nvSpPr>
        <p:spPr>
          <a:xfrm>
            <a:off x="639319" y="1302837"/>
            <a:ext cx="4547975" cy="4170863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 algn="l">
              <a:spcBef>
                <a:spcPts val="600"/>
              </a:spcBef>
              <a:buSzPts val="2500"/>
            </a:pPr>
            <a:r>
              <a:rPr 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0.Giới </a:t>
            </a:r>
            <a:r>
              <a:rPr 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Thiệu</a:t>
            </a:r>
            <a:r>
              <a:rPr 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Game</a:t>
            </a:r>
          </a:p>
          <a:p>
            <a:pPr marL="69850" algn="l">
              <a:spcBef>
                <a:spcPts val="600"/>
              </a:spcBef>
              <a:buSzPts val="2500"/>
            </a:pPr>
            <a:r>
              <a:rPr 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</a:t>
            </a:r>
            <a:r>
              <a:rPr lang="vi-VN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Đồ Họa</a:t>
            </a:r>
          </a:p>
          <a:p>
            <a:pPr marL="984250" lvl="1" indent="-457200" algn="l">
              <a:spcBef>
                <a:spcPts val="600"/>
              </a:spcBef>
              <a:buSzPts val="2500"/>
              <a:buFont typeface="Arial" panose="020B0604020202020204" pitchFamily="34" charset="0"/>
              <a:buChar char="•"/>
            </a:pPr>
            <a:r>
              <a:rPr lang="vi-VN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loading</a:t>
            </a:r>
          </a:p>
          <a:p>
            <a:pPr marL="984250" lvl="1" indent="-457200" algn="l">
              <a:spcBef>
                <a:spcPts val="600"/>
              </a:spcBef>
              <a:buSzPts val="2500"/>
              <a:buFont typeface="Arial" panose="020B0604020202020204" pitchFamily="34" charset="0"/>
              <a:buChar char="•"/>
            </a:pPr>
            <a:r>
              <a:rPr lang="vi-VN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menu</a:t>
            </a:r>
          </a:p>
          <a:p>
            <a:pPr marL="984250" lvl="1" indent="-457200" algn="l">
              <a:spcBef>
                <a:spcPts val="600"/>
              </a:spcBef>
              <a:buSzPts val="2500"/>
              <a:buFont typeface="Arial" panose="020B0604020202020204" pitchFamily="34" charset="0"/>
              <a:buChar char="•"/>
            </a:pPr>
            <a:r>
              <a:rPr lang="vi-VN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đăng nhập</a:t>
            </a:r>
          </a:p>
          <a:p>
            <a:pPr marL="984250" lvl="1" indent="-457200" algn="l">
              <a:spcBef>
                <a:spcPts val="600"/>
              </a:spcBef>
              <a:buSzPts val="2500"/>
              <a:buFont typeface="Arial" panose="020B0604020202020204" pitchFamily="34" charset="0"/>
              <a:buChar char="•"/>
            </a:pPr>
            <a:r>
              <a:rPr lang="vi-VN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high score</a:t>
            </a:r>
          </a:p>
          <a:p>
            <a:pPr marL="984250" lvl="1" indent="-457200" algn="l">
              <a:spcBef>
                <a:spcPts val="600"/>
              </a:spcBef>
              <a:buSzPts val="2500"/>
              <a:buFont typeface="Arial" panose="020B0604020202020204" pitchFamily="34" charset="0"/>
              <a:buChar char="•"/>
            </a:pPr>
            <a:r>
              <a:rPr lang="vi-VN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trò chơi</a:t>
            </a:r>
          </a:p>
          <a:p>
            <a:pPr marL="984250" lvl="1" indent="-457200" algn="l">
              <a:spcBef>
                <a:spcPts val="600"/>
              </a:spcBef>
              <a:buSzPts val="2500"/>
              <a:buFont typeface="Arial" panose="020B0604020202020204" pitchFamily="34" charset="0"/>
              <a:buChar char="•"/>
            </a:pPr>
            <a:r>
              <a:rPr lang="vi-VN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 Vịt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13" y="184825"/>
            <a:ext cx="1118012" cy="1118012"/>
          </a:xfrm>
          <a:prstGeom prst="rect">
            <a:avLst/>
          </a:prstGeom>
        </p:spPr>
      </p:pic>
      <p:sp>
        <p:nvSpPr>
          <p:cNvPr id="13" name="Google Shape;560;p17"/>
          <p:cNvSpPr txBox="1">
            <a:spLocks/>
          </p:cNvSpPr>
          <p:nvPr/>
        </p:nvSpPr>
        <p:spPr>
          <a:xfrm>
            <a:off x="5187294" y="1239336"/>
            <a:ext cx="4547975" cy="5186864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 algn="l">
              <a:spcBef>
                <a:spcPts val="0"/>
              </a:spcBef>
              <a:buSzPts val="2500"/>
            </a:pPr>
            <a:r>
              <a:rPr 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en-US" dirty="0" err="1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game </a:t>
            </a:r>
          </a:p>
          <a:p>
            <a:pPr marL="984250" lvl="1" indent="-457200" algn="l">
              <a:spcBef>
                <a:spcPts val="0"/>
              </a:spcBef>
              <a:buSzPts val="25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</a:t>
            </a:r>
          </a:p>
          <a:p>
            <a:pPr marL="984250" lvl="1" indent="-457200" algn="l">
              <a:spcBef>
                <a:spcPts val="0"/>
              </a:spcBef>
              <a:buSzPts val="25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Score</a:t>
            </a:r>
          </a:p>
          <a:p>
            <a:pPr marL="984250" lvl="1" indent="-457200" algn="l">
              <a:spcBef>
                <a:spcPts val="0"/>
              </a:spcBef>
              <a:buSzPts val="25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Game</a:t>
            </a:r>
          </a:p>
          <a:p>
            <a:pPr marL="1441450" lvl="2" indent="-457200" algn="l">
              <a:spcBef>
                <a:spcPts val="0"/>
              </a:spcBef>
              <a:buSzPts val="2500"/>
              <a:buFont typeface="Wingdings" panose="05000000000000000000" pitchFamily="2" charset="2"/>
              <a:buChar char="ü"/>
            </a:pP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điểm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441450" lvl="2" indent="-457200" algn="l">
              <a:spcBef>
                <a:spcPts val="0"/>
              </a:spcBef>
              <a:buSzPts val="2500"/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vịt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898650" lvl="3" indent="-457200" algn="l">
              <a:spcBef>
                <a:spcPts val="0"/>
              </a:spcBef>
              <a:buSzPts val="2500"/>
              <a:buFont typeface="Wingdings" panose="05000000000000000000" pitchFamily="2" charset="2"/>
              <a:buChar char="Ø"/>
            </a:pPr>
            <a:r>
              <a:rPr lang="en-US" sz="22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Vịt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endParaRPr lang="en-US" sz="2200" dirty="0" smtClean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898650" lvl="3" indent="-457200" algn="l">
              <a:spcBef>
                <a:spcPts val="0"/>
              </a:spcBef>
              <a:buSzPts val="2500"/>
              <a:buFont typeface="Wingdings" panose="05000000000000000000" pitchFamily="2" charset="2"/>
              <a:buChar char="Ø"/>
            </a:pPr>
            <a:r>
              <a:rPr lang="en-US" sz="22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Vịt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bắn</a:t>
            </a:r>
            <a:endParaRPr lang="en-US" sz="22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441450" lvl="2" indent="-457200" algn="l">
              <a:spcBef>
                <a:spcPts val="0"/>
              </a:spcBef>
              <a:buSzPts val="2500"/>
              <a:buFont typeface="Wingdings" panose="05000000000000000000" pitchFamily="2" charset="2"/>
              <a:buChar char="ü"/>
            </a:pP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level game</a:t>
            </a:r>
          </a:p>
          <a:p>
            <a:pPr marL="1898650" lvl="3" indent="-457200" algn="l">
              <a:spcBef>
                <a:spcPts val="0"/>
              </a:spcBef>
              <a:buSzPts val="2500"/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Round 1</a:t>
            </a:r>
          </a:p>
          <a:p>
            <a:pPr marL="1898650" lvl="3" indent="-457200" algn="l">
              <a:spcBef>
                <a:spcPts val="0"/>
              </a:spcBef>
              <a:buSzPts val="2500"/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Round 2</a:t>
            </a:r>
          </a:p>
          <a:p>
            <a:pPr marL="1898650" lvl="3" indent="-457200" algn="l">
              <a:spcBef>
                <a:spcPts val="0"/>
              </a:spcBef>
              <a:buSzPts val="2500"/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Round 3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441450" lvl="2" indent="-457200" algn="l">
              <a:spcBef>
                <a:spcPts val="0"/>
              </a:spcBef>
              <a:buSzPts val="2500"/>
              <a:buFont typeface="Wingdings" panose="05000000000000000000" pitchFamily="2" charset="2"/>
              <a:buChar char="ü"/>
            </a:pP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thúc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game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983" y="3878456"/>
            <a:ext cx="5210783" cy="273566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cxnSp>
        <p:nvCxnSpPr>
          <p:cNvPr id="6" name="Straight Connector 5"/>
          <p:cNvCxnSpPr/>
          <p:nvPr/>
        </p:nvCxnSpPr>
        <p:spPr>
          <a:xfrm flipH="1">
            <a:off x="1208630" y="1172531"/>
            <a:ext cx="338328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51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9;p17"/>
          <p:cNvSpPr txBox="1">
            <a:spLocks/>
          </p:cNvSpPr>
          <p:nvPr/>
        </p:nvSpPr>
        <p:spPr>
          <a:xfrm>
            <a:off x="1476368" y="443889"/>
            <a:ext cx="8412373" cy="6817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0.Giới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Thiệu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Game</a:t>
            </a:r>
            <a:endParaRPr lang="en-US" sz="30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31681" cy="153168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2492368" y="1125657"/>
            <a:ext cx="338328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gameloa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856" t="3260" r="-1506" b="-1540"/>
          <a:stretch/>
        </p:blipFill>
        <p:spPr>
          <a:xfrm>
            <a:off x="2002094" y="1285801"/>
            <a:ext cx="6811706" cy="531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6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9;p17"/>
          <p:cNvSpPr txBox="1">
            <a:spLocks/>
          </p:cNvSpPr>
          <p:nvPr/>
        </p:nvSpPr>
        <p:spPr>
          <a:xfrm>
            <a:off x="1367149" y="467977"/>
            <a:ext cx="8412373" cy="6817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Họa</a:t>
            </a:r>
            <a:endParaRPr lang="en-US" sz="30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31681" cy="1531681"/>
          </a:xfrm>
          <a:prstGeom prst="rect">
            <a:avLst/>
          </a:prstGeom>
        </p:spPr>
      </p:pic>
      <p:sp>
        <p:nvSpPr>
          <p:cNvPr id="7" name="Google Shape;540;p14"/>
          <p:cNvSpPr txBox="1">
            <a:spLocks/>
          </p:cNvSpPr>
          <p:nvPr/>
        </p:nvSpPr>
        <p:spPr>
          <a:xfrm>
            <a:off x="300442" y="1829983"/>
            <a:ext cx="4805954" cy="95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n-US" sz="24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Loading</a:t>
            </a:r>
            <a:endParaRPr lang="en-US" sz="24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Google Shape;540;p14"/>
          <p:cNvSpPr txBox="1">
            <a:spLocks/>
          </p:cNvSpPr>
          <p:nvPr/>
        </p:nvSpPr>
        <p:spPr>
          <a:xfrm>
            <a:off x="300442" y="2570626"/>
            <a:ext cx="4805954" cy="95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Size </a:t>
            </a:r>
            <a:r>
              <a:rPr lang="en-US" sz="24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cửa</a:t>
            </a: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sổ</a:t>
            </a: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game </a:t>
            </a:r>
            <a:r>
              <a:rPr lang="en-US" sz="24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640x480</a:t>
            </a:r>
            <a:endParaRPr lang="en-US" sz="24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loading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64.6875"/>
                </p14:media>
              </p:ext>
            </p:extLst>
          </p:nvPr>
        </p:nvPicPr>
        <p:blipFill rotWithShape="1">
          <a:blip r:embed="rId6"/>
          <a:srcRect l="589" t="-955" r="52983" b="33654"/>
          <a:stretch>
            <a:fillRect/>
          </a:stretch>
        </p:blipFill>
        <p:spPr>
          <a:xfrm>
            <a:off x="5208564" y="808861"/>
            <a:ext cx="6590303" cy="57644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1367149" y="1149745"/>
            <a:ext cx="338328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53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9;p17"/>
          <p:cNvSpPr txBox="1">
            <a:spLocks/>
          </p:cNvSpPr>
          <p:nvPr/>
        </p:nvSpPr>
        <p:spPr>
          <a:xfrm>
            <a:off x="1531681" y="320522"/>
            <a:ext cx="8412373" cy="6817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Họa</a:t>
            </a:r>
            <a:endParaRPr lang="en-US" sz="30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31681" cy="1531681"/>
          </a:xfrm>
          <a:prstGeom prst="rect">
            <a:avLst/>
          </a:prstGeom>
        </p:spPr>
      </p:pic>
      <p:sp>
        <p:nvSpPr>
          <p:cNvPr id="7" name="Google Shape;540;p14"/>
          <p:cNvSpPr txBox="1">
            <a:spLocks/>
          </p:cNvSpPr>
          <p:nvPr/>
        </p:nvSpPr>
        <p:spPr>
          <a:xfrm>
            <a:off x="1049742" y="2521775"/>
            <a:ext cx="3750858" cy="95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n-US" sz="24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Menu</a:t>
            </a:r>
            <a:endParaRPr lang="en-US" sz="24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417320" y="1154666"/>
            <a:ext cx="338328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Không có mô tả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322812"/>
            <a:ext cx="6486525" cy="51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42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9;p17"/>
          <p:cNvSpPr txBox="1">
            <a:spLocks/>
          </p:cNvSpPr>
          <p:nvPr/>
        </p:nvSpPr>
        <p:spPr>
          <a:xfrm>
            <a:off x="1367149" y="467977"/>
            <a:ext cx="8412373" cy="6817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Họa</a:t>
            </a:r>
            <a:endParaRPr lang="en-US" sz="30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31681" cy="1531681"/>
          </a:xfrm>
          <a:prstGeom prst="rect">
            <a:avLst/>
          </a:prstGeom>
        </p:spPr>
      </p:pic>
      <p:sp>
        <p:nvSpPr>
          <p:cNvPr id="7" name="Google Shape;540;p14"/>
          <p:cNvSpPr txBox="1">
            <a:spLocks/>
          </p:cNvSpPr>
          <p:nvPr/>
        </p:nvSpPr>
        <p:spPr>
          <a:xfrm>
            <a:off x="313142" y="2521775"/>
            <a:ext cx="4805954" cy="95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n-US" sz="24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endParaRPr lang="en-US" sz="24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859" y="1149745"/>
            <a:ext cx="6546942" cy="509544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1367149" y="1153876"/>
            <a:ext cx="338328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89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9;p17"/>
          <p:cNvSpPr txBox="1">
            <a:spLocks/>
          </p:cNvSpPr>
          <p:nvPr/>
        </p:nvSpPr>
        <p:spPr>
          <a:xfrm>
            <a:off x="1367149" y="467977"/>
            <a:ext cx="8412373" cy="6817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Họa</a:t>
            </a:r>
            <a:endParaRPr lang="en-US" sz="30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31681" cy="1531681"/>
          </a:xfrm>
          <a:prstGeom prst="rect">
            <a:avLst/>
          </a:prstGeom>
        </p:spPr>
      </p:pic>
      <p:sp>
        <p:nvSpPr>
          <p:cNvPr id="7" name="Google Shape;540;p14"/>
          <p:cNvSpPr txBox="1">
            <a:spLocks/>
          </p:cNvSpPr>
          <p:nvPr/>
        </p:nvSpPr>
        <p:spPr>
          <a:xfrm>
            <a:off x="198842" y="2665701"/>
            <a:ext cx="4805954" cy="95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n-US" sz="24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High Score</a:t>
            </a:r>
            <a:endParaRPr lang="en-US" sz="24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https://media.discordapp.net/attachments/724925086091575319/830094693236211752/unknown.png?width=574&amp;height=4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396" y="994440"/>
            <a:ext cx="6933204" cy="54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1367149" y="1179276"/>
            <a:ext cx="338328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52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9;p17"/>
          <p:cNvSpPr txBox="1">
            <a:spLocks/>
          </p:cNvSpPr>
          <p:nvPr/>
        </p:nvSpPr>
        <p:spPr>
          <a:xfrm>
            <a:off x="1456708" y="392763"/>
            <a:ext cx="8412373" cy="6817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Họa</a:t>
            </a:r>
            <a:endParaRPr lang="en-US" sz="30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31681" cy="1531681"/>
          </a:xfrm>
          <a:prstGeom prst="rect">
            <a:avLst/>
          </a:prstGeom>
        </p:spPr>
      </p:pic>
      <p:sp>
        <p:nvSpPr>
          <p:cNvPr id="7" name="Google Shape;540;p14"/>
          <p:cNvSpPr txBox="1">
            <a:spLocks/>
          </p:cNvSpPr>
          <p:nvPr/>
        </p:nvSpPr>
        <p:spPr>
          <a:xfrm>
            <a:off x="244595" y="2737630"/>
            <a:ext cx="4805954" cy="71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n-US" sz="24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Trò</a:t>
            </a: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Chơi</a:t>
            </a:r>
            <a:endParaRPr lang="en-US" sz="24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ga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50549" y="815400"/>
            <a:ext cx="6842005" cy="53880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5840" y="2088558"/>
            <a:ext cx="17940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Round 1</a:t>
            </a:r>
            <a:endParaRPr lang="en-US" sz="3000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4" name="Picture 6" descr="https://media.discordapp.net/attachments/724925086091575319/830108761439469658/unknown.png?width=575&amp;height=45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53" y="1013766"/>
            <a:ext cx="547687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5839" y="2444464"/>
            <a:ext cx="17940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Round </a:t>
            </a:r>
            <a:r>
              <a:rPr lang="en-US" sz="30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sz="3000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000" dirty="0"/>
          </a:p>
        </p:txBody>
      </p:sp>
      <p:pic>
        <p:nvPicPr>
          <p:cNvPr id="2056" name="Picture 8" descr="https://media.discordapp.net/attachments/724925086091575319/830109013520679003/unknown.png?width=574&amp;height=45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878" y="1027308"/>
            <a:ext cx="5467350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media.discordapp.net/attachments/724925086091575319/830109189195300934/unknown.png?width=574&amp;height=45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568" y="1013766"/>
            <a:ext cx="5830238" cy="460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5838" y="3314375"/>
            <a:ext cx="17940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Round 3</a:t>
            </a:r>
            <a:endParaRPr lang="en-US" sz="3000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364041" y="1084510"/>
            <a:ext cx="338328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4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0.30911 -0.3891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56" y="-1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7" grpId="0"/>
      <p:bldP spid="3" grpId="0"/>
      <p:bldP spid="3" grpId="1"/>
      <p:bldP spid="4" grpId="0"/>
      <p:bldP spid="4" grpId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9;p17"/>
          <p:cNvSpPr txBox="1">
            <a:spLocks/>
          </p:cNvSpPr>
          <p:nvPr/>
        </p:nvSpPr>
        <p:spPr>
          <a:xfrm>
            <a:off x="1476368" y="443889"/>
            <a:ext cx="8412373" cy="6817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30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000" b="1" dirty="0" err="1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Họa</a:t>
            </a:r>
            <a:endParaRPr lang="en-US" sz="30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31681" cy="1531681"/>
          </a:xfrm>
          <a:prstGeom prst="rect">
            <a:avLst/>
          </a:prstGeom>
        </p:spPr>
      </p:pic>
      <p:sp>
        <p:nvSpPr>
          <p:cNvPr id="12" name="Google Shape;540;p14"/>
          <p:cNvSpPr txBox="1">
            <a:spLocks/>
          </p:cNvSpPr>
          <p:nvPr/>
        </p:nvSpPr>
        <p:spPr>
          <a:xfrm>
            <a:off x="0" y="2661475"/>
            <a:ext cx="4805954" cy="95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 </a:t>
            </a:r>
            <a:r>
              <a:rPr lang="en-US" sz="24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</a:t>
            </a:r>
            <a:r>
              <a:rPr lang="en-US" sz="2400" b="1" dirty="0" err="1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ịt</a:t>
            </a:r>
            <a:endParaRPr lang="en-US" sz="24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3420"/>
          <a:stretch/>
        </p:blipFill>
        <p:spPr>
          <a:xfrm>
            <a:off x="5329009" y="1063128"/>
            <a:ext cx="5417975" cy="23110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8072" b="13142"/>
          <a:stretch/>
        </p:blipFill>
        <p:spPr>
          <a:xfrm>
            <a:off x="5329009" y="3617713"/>
            <a:ext cx="5417975" cy="25273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1476368" y="1125657"/>
            <a:ext cx="338328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7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298</Words>
  <Application>Microsoft Office PowerPoint</Application>
  <PresentationFormat>Widescreen</PresentationFormat>
  <Paragraphs>80</Paragraphs>
  <Slides>15</Slides>
  <Notes>15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Anton</vt:lpstr>
      <vt:lpstr>Arial</vt:lpstr>
      <vt:lpstr>Calibri</vt:lpstr>
      <vt:lpstr>Calibri Light</vt:lpstr>
      <vt:lpstr>Dosis</vt:lpstr>
      <vt:lpstr>Tahoma</vt:lpstr>
      <vt:lpstr>Wingdings</vt:lpstr>
      <vt:lpstr>Work Sans</vt:lpstr>
      <vt:lpstr>Office Theme</vt:lpstr>
      <vt:lpstr>KHOA CÔNG NGHỆ THÔNG TIN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DevilCold</dc:creator>
  <cp:lastModifiedBy>DevilCold</cp:lastModifiedBy>
  <cp:revision>34</cp:revision>
  <dcterms:created xsi:type="dcterms:W3CDTF">2021-04-05T16:29:48Z</dcterms:created>
  <dcterms:modified xsi:type="dcterms:W3CDTF">2021-04-10T17:34:35Z</dcterms:modified>
</cp:coreProperties>
</file>